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BDFA0-78E4-4EA1-957E-8ECB46599FCF}" type="datetimeFigureOut">
              <a:rPr lang="es-CO" smtClean="0"/>
              <a:t>21/01/2013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7CB52-6B6B-4AEE-9DC4-35E7C641D0A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55776" y="1916832"/>
            <a:ext cx="4392488" cy="2808312"/>
            <a:chOff x="1525" y="2019"/>
            <a:chExt cx="1315" cy="95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525" y="2019"/>
              <a:ext cx="1315" cy="952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wrap="none"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s-ES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5" y="2019"/>
              <a:ext cx="1304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lenovo</cp:lastModifiedBy>
  <cp:revision>1</cp:revision>
  <dcterms:created xsi:type="dcterms:W3CDTF">2013-01-21T21:43:38Z</dcterms:created>
  <dcterms:modified xsi:type="dcterms:W3CDTF">2013-01-21T21:44:13Z</dcterms:modified>
</cp:coreProperties>
</file>